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089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194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4954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636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91764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92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073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484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341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4467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549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53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206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821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510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065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6544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E69954-856F-49D5-851B-7F88059D36AD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613207-5B48-4751-83C2-CF2AD10CBC2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271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59746" y="1775261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Moja   nauka zdalna 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7696" y="3509963"/>
            <a:ext cx="9144000" cy="1655762"/>
          </a:xfrm>
        </p:spPr>
        <p:txBody>
          <a:bodyPr/>
          <a:lstStyle/>
          <a:p>
            <a:r>
              <a:rPr lang="pl-PL" dirty="0" smtClean="0"/>
              <a:t>#</a:t>
            </a:r>
            <a:r>
              <a:rPr lang="pl-PL" dirty="0" err="1" smtClean="0"/>
              <a:t>zostańwdomu</a:t>
            </a:r>
            <a:endParaRPr lang="pl-PL" dirty="0" smtClean="0"/>
          </a:p>
          <a:p>
            <a:r>
              <a:rPr lang="pl-PL" dirty="0" smtClean="0"/>
              <a:t>#</a:t>
            </a:r>
            <a:r>
              <a:rPr lang="pl-PL" dirty="0" err="1" smtClean="0"/>
              <a:t>lekcjezdalne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69" y="512232"/>
            <a:ext cx="2505456" cy="1957388"/>
          </a:xfrm>
          <a:prstGeom prst="rect">
            <a:avLst/>
          </a:prstGeom>
        </p:spPr>
      </p:pic>
      <p:sp>
        <p:nvSpPr>
          <p:cNvPr id="7" name="Mnożenie 6"/>
          <p:cNvSpPr/>
          <p:nvPr/>
        </p:nvSpPr>
        <p:spPr>
          <a:xfrm>
            <a:off x="-960120" y="-195832"/>
            <a:ext cx="5696712" cy="3486626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8968" y="560979"/>
            <a:ext cx="2505456" cy="19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97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" tmFilter="0, 0; 0.125,0.2665; 0.25,0.4; 0.375,0.465; 0.5,0.5;  0.625,0.535; 0.75,0.6; 0.875,0.7335; 1,1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 kiedykolwiek……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1188" y="2561292"/>
            <a:ext cx="9601196" cy="3318936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</a:rPr>
              <a:t>Czy kiedykolwiek zastanawiałeś/</a:t>
            </a:r>
            <a:r>
              <a:rPr lang="pl-PL" sz="4000" dirty="0" err="1" smtClean="0">
                <a:solidFill>
                  <a:schemeClr val="tx1"/>
                </a:solidFill>
              </a:rPr>
              <a:t>aś</a:t>
            </a:r>
            <a:r>
              <a:rPr lang="pl-PL" sz="4000" dirty="0" smtClean="0">
                <a:solidFill>
                  <a:schemeClr val="tx1"/>
                </a:solidFill>
              </a:rPr>
              <a:t> się jak wyglądała by nauka bez szkoły, </a:t>
            </a:r>
          </a:p>
          <a:p>
            <a:pPr marL="0" indent="0">
              <a:buNone/>
            </a:pPr>
            <a:r>
              <a:rPr lang="pl-PL" sz="4000" dirty="0" smtClean="0">
                <a:solidFill>
                  <a:schemeClr val="tx1"/>
                </a:solidFill>
              </a:rPr>
              <a:t>tylko za pomocą </a:t>
            </a:r>
            <a:r>
              <a:rPr lang="pl-PL" sz="4000" dirty="0" err="1" smtClean="0">
                <a:solidFill>
                  <a:schemeClr val="tx1"/>
                </a:solidFill>
              </a:rPr>
              <a:t>internetu</a:t>
            </a:r>
            <a:r>
              <a:rPr lang="pl-PL" sz="4000" dirty="0" smtClean="0">
                <a:solidFill>
                  <a:schemeClr val="tx1"/>
                </a:solidFill>
              </a:rPr>
              <a:t>?</a:t>
            </a:r>
            <a:endParaRPr lang="pl-PL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content-waw1-1.xx.fbcdn.net/v/t1.15752-0/p280x280/98364377_549653519258254_4563209847838867456_n.jpg?_nc_cat=108&amp;_nc_sid=b96e70&amp;_nc_ohc=sc6zuhH2XTgAX8JkPEP&amp;_nc_ht=scontent-waw1-1.xx&amp;_nc_tp=6&amp;oh=e34e4cb88d2a5a6db755a251aa3eaf37&amp;oe=5EE9BB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801" y="3581400"/>
            <a:ext cx="476264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571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 advClick="0" advTm="2000">
        <p15:prstTrans prst="fractur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Oczekiwania vs rzeczywistość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749172" y="9892601"/>
            <a:ext cx="291502" cy="759971"/>
          </a:xfrm>
        </p:spPr>
        <p:txBody>
          <a:bodyPr>
            <a:normAutofit fontScale="25000" lnSpcReduction="20000"/>
          </a:bodyPr>
          <a:lstStyle/>
          <a:p>
            <a:r>
              <a:rPr lang="pl-PL" dirty="0" smtClean="0"/>
              <a:t>Oczekiwania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Jak będzie wyglądać nauka online dla uczniów od 25 marc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298" y="2560321"/>
            <a:ext cx="3752086" cy="30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960" y="2560319"/>
            <a:ext cx="3721990" cy="30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29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4902" y="963082"/>
            <a:ext cx="9601196" cy="1303867"/>
          </a:xfrm>
        </p:spPr>
        <p:txBody>
          <a:bodyPr/>
          <a:lstStyle/>
          <a:p>
            <a:r>
              <a:rPr lang="pl-PL" dirty="0" smtClean="0"/>
              <a:t>Niektórzy rodzice też coś zrozumieli…</a:t>
            </a:r>
            <a:endParaRPr lang="pl-PL" dirty="0"/>
          </a:p>
        </p:txBody>
      </p:sp>
      <p:pic>
        <p:nvPicPr>
          <p:cNvPr id="5122" name="Picture 2" descr="https://scontent-waw1-1.xx.fbcdn.net/v/t1.15752-0/p280x280/98183359_686455658808082_8561296776567455744_n.jpg?_nc_cat=101&amp;_nc_sid=b96e70&amp;_nc_ohc=Tgk4pHbcNrMAX--LDba&amp;_nc_ht=scontent-waw1-1.xx&amp;_nc_tp=6&amp;oh=27f3704ab8db21c0cef2c529d3617902&amp;oe=5EEA35D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1" y="827524"/>
            <a:ext cx="8762998" cy="554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643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Są też tacy…..</a:t>
            </a:r>
            <a:br>
              <a:rPr lang="pl-PL" dirty="0" smtClean="0"/>
            </a:br>
            <a:r>
              <a:rPr lang="pl-PL" sz="2400" dirty="0" smtClean="0"/>
              <a:t>To trochę ja ;)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2" y="2743198"/>
            <a:ext cx="4529328" cy="3180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270" y="2743198"/>
            <a:ext cx="4529328" cy="31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196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Rodzice….. Zdacie?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088" y="2121407"/>
            <a:ext cx="8503919" cy="3670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3010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Podsumowując...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851" y="2628899"/>
            <a:ext cx="7696200" cy="394335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99607" y="400586"/>
            <a:ext cx="10001250" cy="62478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8000" dirty="0" smtClean="0">
                <a:latin typeface="Arial Black" panose="020B0A04020102020204" pitchFamily="34" charset="0"/>
              </a:rPr>
              <a:t>Nigdy nie myślałam, że będę tęsknić za szkołą… :)</a:t>
            </a:r>
          </a:p>
          <a:p>
            <a:r>
              <a:rPr lang="pl-PL" sz="8000" dirty="0" smtClean="0">
                <a:latin typeface="Arial Black" panose="020B0A04020102020204" pitchFamily="34" charset="0"/>
              </a:rPr>
              <a:t>-Olga Grygiel, 7c-</a:t>
            </a:r>
            <a:endParaRPr lang="pl-PL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05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</TotalTime>
  <Words>62</Words>
  <Application>Microsoft Office PowerPoint</Application>
  <PresentationFormat>Niestandardowy</PresentationFormat>
  <Paragraphs>14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Organiczny</vt:lpstr>
      <vt:lpstr>Moja   nauka zdalna </vt:lpstr>
      <vt:lpstr>Czy kiedykolwiek…… </vt:lpstr>
      <vt:lpstr>Oczekiwania vs rzeczywistość</vt:lpstr>
      <vt:lpstr>Niektórzy rodzice też coś zrozumieli…</vt:lpstr>
      <vt:lpstr>Są też tacy….. To trochę ja ;)</vt:lpstr>
      <vt:lpstr>Rodzice….. Zdacie?</vt:lpstr>
      <vt:lpstr>Podsumowując...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nauka zdalna</dc:title>
  <dc:creator>USER</dc:creator>
  <cp:lastModifiedBy>admin</cp:lastModifiedBy>
  <cp:revision>21</cp:revision>
  <dcterms:created xsi:type="dcterms:W3CDTF">2020-05-20T10:33:53Z</dcterms:created>
  <dcterms:modified xsi:type="dcterms:W3CDTF">2020-05-26T07:45:31Z</dcterms:modified>
</cp:coreProperties>
</file>